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55" d="100"/>
          <a:sy n="55" d="100"/>
        </p:scale>
        <p:origin x="-13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4" d="100"/>
          <a:sy n="44" d="100"/>
        </p:scale>
        <p:origin x="-256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AE73C-5336-4466-8150-7C84E136CB69}" type="datetimeFigureOut">
              <a:rPr lang="it-IT" smtClean="0"/>
              <a:pPr/>
              <a:t>20/05/2015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9D40A-1C1A-42F0-B35C-0BBB8D2E63C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9D40A-1C1A-42F0-B35C-0BBB8D2E63C0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9D40A-1C1A-42F0-B35C-0BBB8D2E63C0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8CA5-6C32-4105-84A4-88D9A3D7A9E8}" type="datetimeFigureOut">
              <a:rPr lang="it-IT" smtClean="0"/>
              <a:pPr/>
              <a:t>20/05/2015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1B4E-E1B5-4859-A2CD-B60BC8F2DA5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Tm="5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8CA5-6C32-4105-84A4-88D9A3D7A9E8}" type="datetimeFigureOut">
              <a:rPr lang="it-IT" smtClean="0"/>
              <a:pPr/>
              <a:t>20/05/2015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1B4E-E1B5-4859-A2CD-B60BC8F2DA5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Tm="5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8CA5-6C32-4105-84A4-88D9A3D7A9E8}" type="datetimeFigureOut">
              <a:rPr lang="it-IT" smtClean="0"/>
              <a:pPr/>
              <a:t>20/05/2015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1B4E-E1B5-4859-A2CD-B60BC8F2DA5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Tm="5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8CA5-6C32-4105-84A4-88D9A3D7A9E8}" type="datetimeFigureOut">
              <a:rPr lang="it-IT" smtClean="0"/>
              <a:pPr/>
              <a:t>20/05/2015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1B4E-E1B5-4859-A2CD-B60BC8F2DA5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Tm="5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8CA5-6C32-4105-84A4-88D9A3D7A9E8}" type="datetimeFigureOut">
              <a:rPr lang="it-IT" smtClean="0"/>
              <a:pPr/>
              <a:t>20/05/2015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1B4E-E1B5-4859-A2CD-B60BC8F2DA5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Tm="5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8CA5-6C32-4105-84A4-88D9A3D7A9E8}" type="datetimeFigureOut">
              <a:rPr lang="it-IT" smtClean="0"/>
              <a:pPr/>
              <a:t>20/05/2015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1B4E-E1B5-4859-A2CD-B60BC8F2DA5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Tm="5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8CA5-6C32-4105-84A4-88D9A3D7A9E8}" type="datetimeFigureOut">
              <a:rPr lang="it-IT" smtClean="0"/>
              <a:pPr/>
              <a:t>20/05/2015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1B4E-E1B5-4859-A2CD-B60BC8F2DA5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Tm="5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8CA5-6C32-4105-84A4-88D9A3D7A9E8}" type="datetimeFigureOut">
              <a:rPr lang="it-IT" smtClean="0"/>
              <a:pPr/>
              <a:t>20/05/2015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1B4E-E1B5-4859-A2CD-B60BC8F2DA5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Tm="5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8CA5-6C32-4105-84A4-88D9A3D7A9E8}" type="datetimeFigureOut">
              <a:rPr lang="it-IT" smtClean="0"/>
              <a:pPr/>
              <a:t>20/05/2015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1B4E-E1B5-4859-A2CD-B60BC8F2DA5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Tm="5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8CA5-6C32-4105-84A4-88D9A3D7A9E8}" type="datetimeFigureOut">
              <a:rPr lang="it-IT" smtClean="0"/>
              <a:pPr/>
              <a:t>20/05/2015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51B4E-E1B5-4859-A2CD-B60BC8F2DA5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Tm="5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18CA5-6C32-4105-84A4-88D9A3D7A9E8}" type="datetimeFigureOut">
              <a:rPr lang="it-IT" smtClean="0"/>
              <a:pPr/>
              <a:t>20/05/2015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7A51B4E-E1B5-4859-A2CD-B60BC8F2DA5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Tm="5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118CA5-6C32-4105-84A4-88D9A3D7A9E8}" type="datetimeFigureOut">
              <a:rPr lang="it-IT" smtClean="0"/>
              <a:pPr/>
              <a:t>20/05/2015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A51B4E-E1B5-4859-A2CD-B60BC8F2DA57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med" advTm="5000"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file:///C:\-%20MUSICA\-%20CLASSICA\-%20Romanza.mp3" TargetMode="External"/><Relationship Id="rId1" Type="http://schemas.openxmlformats.org/officeDocument/2006/relationships/audio" Target="file:///C:\-%20MUSICA\-%20CLASSICA\adagio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-%20MUSICA\-%20CLASSICA\adagio.mp3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i="1" u="sng" dirty="0" smtClean="0">
                <a:solidFill>
                  <a:srgbClr val="FF0000"/>
                </a:solidFill>
                <a:latin typeface="Algerian" pitchFamily="82" charset="0"/>
              </a:rPr>
              <a:t>P A D O V A</a:t>
            </a:r>
            <a:endParaRPr lang="it-IT" b="1" i="1" u="sng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Foto di “ ieri ”</a:t>
            </a:r>
            <a:endParaRPr lang="it-IT" dirty="0"/>
          </a:p>
        </p:txBody>
      </p:sp>
      <p:pic>
        <p:nvPicPr>
          <p:cNvPr id="4" name="adagi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- Romanz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9" name="- Romanz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7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709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09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- Via Giotto alle porte </a:t>
            </a:r>
            <a:r>
              <a:rPr lang="it-IT" dirty="0" err="1" smtClean="0"/>
              <a:t>Contarine</a:t>
            </a:r>
            <a:r>
              <a:rPr lang="it-IT" dirty="0" smtClean="0"/>
              <a:t> 1900</a:t>
            </a:r>
            <a:endParaRPr lang="it-IT" dirty="0"/>
          </a:p>
        </p:txBody>
      </p:sp>
      <p:pic>
        <p:nvPicPr>
          <p:cNvPr id="4" name="Segnaposto contenuto 3" descr="via giotto e si intravede chiesetta porte contari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44812"/>
            <a:ext cx="8229600" cy="3970139"/>
          </a:xfrm>
        </p:spPr>
      </p:pic>
    </p:spTree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- Via VIII Febbraio con il </a:t>
            </a:r>
            <a:r>
              <a:rPr lang="it-IT" dirty="0" err="1" smtClean="0"/>
              <a:t>Bò</a:t>
            </a:r>
            <a:r>
              <a:rPr lang="it-IT" dirty="0" smtClean="0"/>
              <a:t> (1900)</a:t>
            </a:r>
            <a:endParaRPr lang="it-IT" dirty="0"/>
          </a:p>
        </p:txBody>
      </p:sp>
      <p:pic>
        <p:nvPicPr>
          <p:cNvPr id="4" name="Segnaposto contenuto 3" descr="via VIII febbraio - 19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2313" y="1935163"/>
            <a:ext cx="3019374" cy="4389437"/>
          </a:xfrm>
        </p:spPr>
      </p:pic>
    </p:spTree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- Porta Ponte Molino  (1900)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4" name="Segnaposto contenuto 3" descr="porta ponte Molino ex torre di Galile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72867" y="1935163"/>
            <a:ext cx="2798266" cy="4389437"/>
          </a:xfrm>
        </p:spPr>
      </p:pic>
    </p:spTree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- Torre degli Anziani ( 1900)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4" name="Segnaposto contenuto 3" descr="torre degli anziani palazzo del consigli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0269" y="1935163"/>
            <a:ext cx="3063461" cy="4389437"/>
          </a:xfrm>
        </p:spPr>
      </p:pic>
    </p:spTree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- Mercato delle biade ( metà ‘800)</a:t>
            </a:r>
            <a:endParaRPr lang="it-IT" dirty="0"/>
          </a:p>
        </p:txBody>
      </p:sp>
      <p:pic>
        <p:nvPicPr>
          <p:cNvPr id="4" name="Segnaposto contenuto 3" descr="- mercato delle biade ora palazzo Moron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6656" y="1935163"/>
            <a:ext cx="4750687" cy="4389437"/>
          </a:xfrm>
        </p:spPr>
      </p:pic>
    </p:spTree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- Barriera Saracinesca ( 1800 )</a:t>
            </a:r>
            <a:endParaRPr lang="it-IT" dirty="0"/>
          </a:p>
        </p:txBody>
      </p:sp>
      <p:pic>
        <p:nvPicPr>
          <p:cNvPr id="4" name="Segnaposto contenuto 3" descr="barriera Saracinesc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8071" y="1935163"/>
            <a:ext cx="6127858" cy="4389437"/>
          </a:xfrm>
        </p:spPr>
      </p:pic>
    </p:spTree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- Via Santa Lucia – palazzo </a:t>
            </a:r>
            <a:r>
              <a:rPr lang="it-IT" dirty="0" err="1" smtClean="0"/>
              <a:t>Ezzellino</a:t>
            </a:r>
            <a:r>
              <a:rPr lang="it-IT" dirty="0" smtClean="0"/>
              <a:t> (1800)</a:t>
            </a:r>
            <a:endParaRPr lang="it-IT" dirty="0"/>
          </a:p>
        </p:txBody>
      </p:sp>
      <p:pic>
        <p:nvPicPr>
          <p:cNvPr id="4" name="Segnaposto contenuto 3" descr="- casa Ezzelino via santa Luc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- Palazzo della Gran Guardia ( ‘900)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4" name="Segnaposto contenuto 3" descr="Palazzo della Gran Gaurdi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50542" y="1935163"/>
            <a:ext cx="4842915" cy="4389437"/>
          </a:xfrm>
        </p:spPr>
      </p:pic>
    </p:spTree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- Palazzo della Ragione e palazzo delle Debite ( metà ‘800)</a:t>
            </a:r>
            <a:endParaRPr lang="it-IT" dirty="0"/>
          </a:p>
        </p:txBody>
      </p:sp>
      <p:pic>
        <p:nvPicPr>
          <p:cNvPr id="4" name="Segnaposto contenuto 3" descr="palazzo prigione delle Debi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0750" y="2448719"/>
            <a:ext cx="4762500" cy="3362325"/>
          </a:xfrm>
        </p:spPr>
      </p:pic>
    </p:spTree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- Piazza Cavour con </a:t>
            </a:r>
            <a:r>
              <a:rPr lang="it-IT" dirty="0" err="1" smtClean="0"/>
              <a:t>Grand</a:t>
            </a:r>
            <a:r>
              <a:rPr lang="it-IT" dirty="0" smtClean="0"/>
              <a:t> Hotel </a:t>
            </a:r>
            <a:r>
              <a:rPr lang="it-IT" dirty="0" err="1" smtClean="0"/>
              <a:t>Royal</a:t>
            </a:r>
            <a:r>
              <a:rPr lang="it-IT" dirty="0" smtClean="0"/>
              <a:t> (primi ‘900)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4" name="Segnaposto contenuto 3" descr="- Grand Hotel Royal Saoj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4963" y="1935163"/>
            <a:ext cx="6494074" cy="4389437"/>
          </a:xfrm>
        </p:spPr>
      </p:pic>
    </p:spTree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-  Panorama con serie ponti romani</a:t>
            </a:r>
            <a:endParaRPr lang="it-IT" dirty="0"/>
          </a:p>
        </p:txBody>
      </p:sp>
      <p:pic>
        <p:nvPicPr>
          <p:cNvPr id="4" name="Segnaposto contenuto 3" descr="panorama con i ponti roman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2597" y="1935163"/>
            <a:ext cx="6738806" cy="4389437"/>
          </a:xfrm>
        </p:spPr>
      </p:pic>
    </p:spTree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- Piazza delle Erbe (1866)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4" name="Segnaposto contenuto 3" descr="piazza delle Erbe 186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23771" y="1935163"/>
            <a:ext cx="3496458" cy="4389437"/>
          </a:xfrm>
        </p:spPr>
      </p:pic>
    </p:spTree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- Porte </a:t>
            </a:r>
            <a:r>
              <a:rPr lang="it-IT" dirty="0" err="1" smtClean="0"/>
              <a:t>Contarine</a:t>
            </a:r>
            <a:r>
              <a:rPr lang="it-IT" dirty="0" smtClean="0"/>
              <a:t> (1866)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4" name="Segnaposto contenuto 3" descr="porte contarine - 188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1415" y="1935163"/>
            <a:ext cx="3061170" cy="4389437"/>
          </a:xfrm>
        </p:spPr>
      </p:pic>
    </p:spTree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- Ponte dei </a:t>
            </a:r>
            <a:r>
              <a:rPr lang="it-IT" dirty="0" err="1" smtClean="0"/>
              <a:t>Graissi</a:t>
            </a:r>
            <a:r>
              <a:rPr lang="it-IT" dirty="0" smtClean="0"/>
              <a:t> (1700)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4" name="Segnaposto contenuto 3" descr="- ponte dei graissi del 7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5336" y="1935163"/>
            <a:ext cx="8113328" cy="4389437"/>
          </a:xfrm>
        </p:spPr>
      </p:pic>
    </p:spTree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- Via e contrada San Matteo (1800)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4" name="Segnaposto contenuto 3" descr="via e contrada San Matte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7325" y="1935163"/>
            <a:ext cx="6749349" cy="4389437"/>
          </a:xfrm>
        </p:spPr>
      </p:pic>
    </p:spTree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- Castello Carrarese e Osservatorio della Specola</a:t>
            </a:r>
            <a:endParaRPr lang="it-IT" dirty="0"/>
          </a:p>
        </p:txBody>
      </p:sp>
      <p:pic>
        <p:nvPicPr>
          <p:cNvPr id="4" name="Segnaposto contenuto 3" descr="castello Carrarese con osservatori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5961" y="1935163"/>
            <a:ext cx="3292078" cy="4389437"/>
          </a:xfrm>
        </p:spPr>
      </p:pic>
    </p:spTree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- Porta Portello (1800)</a:t>
            </a:r>
            <a:endParaRPr lang="it-IT" dirty="0"/>
          </a:p>
        </p:txBody>
      </p:sp>
      <p:pic>
        <p:nvPicPr>
          <p:cNvPr id="4" name="Segnaposto contenuto 3" descr="Porta Portello e via portell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73726" y="1935163"/>
            <a:ext cx="6796548" cy="4389437"/>
          </a:xfrm>
        </p:spPr>
      </p:pic>
      <p:pic>
        <p:nvPicPr>
          <p:cNvPr id="5" name="adagi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adagi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7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078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07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             Grazie a tutti quanti </a:t>
            </a:r>
            <a:r>
              <a:rPr lang="it-IT" dirty="0" err="1" smtClean="0"/>
              <a:t>vorrano</a:t>
            </a:r>
            <a:r>
              <a:rPr lang="it-IT" dirty="0" smtClean="0"/>
              <a:t> contribuire </a:t>
            </a:r>
          </a:p>
          <a:p>
            <a:r>
              <a:rPr lang="it-IT" dirty="0" smtClean="0"/>
              <a:t> </a:t>
            </a:r>
            <a:r>
              <a:rPr lang="it-IT" dirty="0" smtClean="0"/>
              <a:t>                     ad ampliare questo album.</a:t>
            </a:r>
          </a:p>
          <a:p>
            <a:r>
              <a:rPr lang="it-IT" dirty="0" smtClean="0"/>
              <a:t>                            (Antonio Campa)</a:t>
            </a:r>
            <a:endParaRPr lang="it-IT" dirty="0"/>
          </a:p>
        </p:txBody>
      </p:sp>
    </p:spTree>
  </p:cSld>
  <p:clrMapOvr>
    <a:masterClrMapping/>
  </p:clrMapOvr>
  <p:transition spd="med" advTm="5000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- </a:t>
            </a:r>
            <a:r>
              <a:rPr lang="it-IT" dirty="0" err="1" smtClean="0"/>
              <a:t>Pedrocchi</a:t>
            </a:r>
            <a:r>
              <a:rPr lang="it-IT" dirty="0" smtClean="0"/>
              <a:t> e </a:t>
            </a:r>
            <a:r>
              <a:rPr lang="it-IT" dirty="0" err="1" smtClean="0"/>
              <a:t>…………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4" name="Segnaposto contenuto 3" descr="- Pedrocchi, Storione, Leon Bianc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2143919"/>
            <a:ext cx="5715000" cy="3971925"/>
          </a:xfrm>
        </p:spPr>
      </p:pic>
    </p:spTree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- Basilica di Sant’Antonio</a:t>
            </a:r>
            <a:endParaRPr lang="it-IT" dirty="0"/>
          </a:p>
        </p:txBody>
      </p:sp>
      <p:pic>
        <p:nvPicPr>
          <p:cNvPr id="4" name="Segnaposto contenuto 3" descr="- basilica di Sant'antoni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med" advClick="0" advTm="10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- Volto della corda 1900</a:t>
            </a:r>
            <a:endParaRPr lang="it-IT" dirty="0"/>
          </a:p>
        </p:txBody>
      </p:sp>
      <p:pic>
        <p:nvPicPr>
          <p:cNvPr id="4" name="Segnaposto contenuto 3" descr="volto dea corda - 19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293" y="1935163"/>
            <a:ext cx="7011414" cy="4389437"/>
          </a:xfrm>
        </p:spPr>
      </p:pic>
    </p:spTree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- </a:t>
            </a:r>
            <a:r>
              <a:rPr lang="it-IT" dirty="0" err="1" smtClean="0"/>
              <a:t>Bacchiglione</a:t>
            </a:r>
            <a:r>
              <a:rPr lang="it-IT" dirty="0" smtClean="0"/>
              <a:t> al </a:t>
            </a:r>
            <a:r>
              <a:rPr lang="it-IT" dirty="0" err="1" smtClean="0"/>
              <a:t>Bassanello</a:t>
            </a:r>
            <a:r>
              <a:rPr lang="it-IT" dirty="0" smtClean="0"/>
              <a:t> 1900</a:t>
            </a:r>
            <a:endParaRPr lang="it-IT" dirty="0"/>
          </a:p>
        </p:txBody>
      </p:sp>
      <p:pic>
        <p:nvPicPr>
          <p:cNvPr id="4" name="Segnaposto contenuto 3" descr="- bacchiglione al bassanell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8694" y="1935163"/>
            <a:ext cx="6486612" cy="4389437"/>
          </a:xfrm>
        </p:spPr>
      </p:pic>
    </p:spTree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- Viale </a:t>
            </a:r>
            <a:r>
              <a:rPr lang="it-IT" dirty="0" err="1" smtClean="0"/>
              <a:t>Codalunga</a:t>
            </a:r>
            <a:endParaRPr lang="it-IT" dirty="0"/>
          </a:p>
        </p:txBody>
      </p:sp>
      <p:pic>
        <p:nvPicPr>
          <p:cNvPr id="4" name="Segnaposto contenuto 3" descr="viale codalunga b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83705" y="1935163"/>
            <a:ext cx="6976589" cy="4389437"/>
          </a:xfrm>
        </p:spPr>
      </p:pic>
    </p:spTree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- Via Zabarella</a:t>
            </a:r>
            <a:endParaRPr lang="it-IT" dirty="0"/>
          </a:p>
        </p:txBody>
      </p:sp>
      <p:pic>
        <p:nvPicPr>
          <p:cNvPr id="4" name="Segnaposto contenuto 3" descr="via Zabarella - 190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13750" y="1935163"/>
            <a:ext cx="3116500" cy="4389437"/>
          </a:xfrm>
        </p:spPr>
      </p:pic>
    </p:spTree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- Porta viale </a:t>
            </a:r>
            <a:r>
              <a:rPr lang="it-IT" dirty="0" err="1" smtClean="0"/>
              <a:t>Codalunga</a:t>
            </a:r>
            <a:r>
              <a:rPr lang="it-IT" dirty="0" smtClean="0"/>
              <a:t> 1918</a:t>
            </a:r>
            <a:endParaRPr lang="it-IT" dirty="0"/>
          </a:p>
        </p:txBody>
      </p:sp>
      <p:pic>
        <p:nvPicPr>
          <p:cNvPr id="4" name="Segnaposto contenuto 3" descr="viale Codalunga 191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5294" y="1935163"/>
            <a:ext cx="6533411" cy="4389437"/>
          </a:xfrm>
        </p:spPr>
      </p:pic>
    </p:spTree>
  </p:cSld>
  <p:clrMapOvr>
    <a:masterClrMapping/>
  </p:clrMapOvr>
  <p:transition spd="med" advTm="5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</TotalTime>
  <Words>198</Words>
  <Application>Microsoft Office PowerPoint</Application>
  <PresentationFormat>Presentazione su schermo (4:3)</PresentationFormat>
  <Paragraphs>33</Paragraphs>
  <Slides>26</Slides>
  <Notes>2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Equinozio</vt:lpstr>
      <vt:lpstr>P A D O V A</vt:lpstr>
      <vt:lpstr>-  Panorama con serie ponti romani</vt:lpstr>
      <vt:lpstr>- Pedrocchi e ………….</vt:lpstr>
      <vt:lpstr>- Basilica di Sant’Antonio</vt:lpstr>
      <vt:lpstr>- Volto della corda 1900</vt:lpstr>
      <vt:lpstr>- Bacchiglione al Bassanello 1900</vt:lpstr>
      <vt:lpstr>- Viale Codalunga</vt:lpstr>
      <vt:lpstr>- Via Zabarella</vt:lpstr>
      <vt:lpstr>- Porta viale Codalunga 1918</vt:lpstr>
      <vt:lpstr>- Via Giotto alle porte Contarine 1900</vt:lpstr>
      <vt:lpstr>- Via VIII Febbraio con il Bò (1900)</vt:lpstr>
      <vt:lpstr>- Porta Ponte Molino  (1900) </vt:lpstr>
      <vt:lpstr>- Torre degli Anziani ( 1900) </vt:lpstr>
      <vt:lpstr>- Mercato delle biade ( metà ‘800)</vt:lpstr>
      <vt:lpstr>- Barriera Saracinesca ( 1800 )</vt:lpstr>
      <vt:lpstr>- Via Santa Lucia – palazzo Ezzellino (1800)</vt:lpstr>
      <vt:lpstr>- Palazzo della Gran Guardia ( ‘900) </vt:lpstr>
      <vt:lpstr>- Palazzo della Ragione e palazzo delle Debite ( metà ‘800)</vt:lpstr>
      <vt:lpstr>- Piazza Cavour con Grand Hotel Royal (primi ‘900) </vt:lpstr>
      <vt:lpstr>- Piazza delle Erbe (1866) </vt:lpstr>
      <vt:lpstr>- Porte Contarine (1866) </vt:lpstr>
      <vt:lpstr>- Ponte dei Graissi (1700) </vt:lpstr>
      <vt:lpstr>- Via e contrada San Matteo (1800) </vt:lpstr>
      <vt:lpstr>- Castello Carrarese e Osservatorio della Specola</vt:lpstr>
      <vt:lpstr>- Porta Portello (1800)</vt:lpstr>
      <vt:lpstr>Diapositiva 26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 A D O V A</dc:title>
  <dc:creator>Antonio</dc:creator>
  <cp:lastModifiedBy>Antonio</cp:lastModifiedBy>
  <cp:revision>20</cp:revision>
  <dcterms:created xsi:type="dcterms:W3CDTF">2014-04-12T12:46:22Z</dcterms:created>
  <dcterms:modified xsi:type="dcterms:W3CDTF">2015-05-20T15:06:59Z</dcterms:modified>
</cp:coreProperties>
</file>